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85" r:id="rId23"/>
    <p:sldId id="284" r:id="rId24"/>
    <p:sldId id="283" r:id="rId25"/>
    <p:sldId id="282" r:id="rId26"/>
    <p:sldId id="281" r:id="rId27"/>
    <p:sldId id="280" r:id="rId28"/>
    <p:sldId id="279" r:id="rId29"/>
    <p:sldId id="277" r:id="rId30"/>
    <p:sldId id="286" r:id="rId31"/>
    <p:sldId id="287" r:id="rId32"/>
    <p:sldId id="288" r:id="rId33"/>
    <p:sldId id="289" r:id="rId34"/>
    <p:sldId id="290" r:id="rId35"/>
    <p:sldId id="291" r:id="rId36"/>
    <p:sldId id="295" r:id="rId37"/>
    <p:sldId id="292" r:id="rId38"/>
    <p:sldId id="293" r:id="rId39"/>
    <p:sldId id="294" r:id="rId40"/>
    <p:sldId id="296" r:id="rId41"/>
    <p:sldId id="298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318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19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7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88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74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7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8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7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9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1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4F7F-2880-4BD4-A286-F97FCA95785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A591D-BDBE-4E11-8911-EEF3B5ECC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0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Slides from Krill </a:t>
            </a:r>
            <a:r>
              <a:rPr lang="en-US" dirty="0" err="1" smtClean="0"/>
              <a:t>Eremenko</a:t>
            </a:r>
            <a:r>
              <a:rPr lang="en-US" dirty="0" smtClean="0"/>
              <a:t>, </a:t>
            </a:r>
            <a:r>
              <a:rPr lang="en-US" dirty="0" err="1" smtClean="0"/>
              <a:t>Hadelin</a:t>
            </a:r>
            <a:r>
              <a:rPr lang="en-US" dirty="0" smtClean="0"/>
              <a:t> de </a:t>
            </a:r>
            <a:r>
              <a:rPr lang="en-US" dirty="0" err="1" smtClean="0"/>
              <a:t>Ponteves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6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40" y="866417"/>
            <a:ext cx="9450119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7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93" y="799733"/>
            <a:ext cx="9955014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56" y="909286"/>
            <a:ext cx="9402487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35" y="899759"/>
            <a:ext cx="9345329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51" y="790206"/>
            <a:ext cx="9659698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46" y="914049"/>
            <a:ext cx="9554908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5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83" y="899759"/>
            <a:ext cx="9383434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0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0" y="790206"/>
            <a:ext cx="942154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5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19" y="1147444"/>
            <a:ext cx="9392961" cy="4563112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7" y="837838"/>
            <a:ext cx="9431066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67" y="814022"/>
            <a:ext cx="9250066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0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440" y="961680"/>
            <a:ext cx="9631119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25" y="794970"/>
            <a:ext cx="949775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46" y="814022"/>
            <a:ext cx="937390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0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82" y="952154"/>
            <a:ext cx="9564435" cy="4953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7156" y="5824249"/>
            <a:ext cx="427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Perceptron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56" y="904522"/>
            <a:ext cx="958348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35" y="785443"/>
            <a:ext cx="9888330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3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61" y="804496"/>
            <a:ext cx="9869277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0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2" y="933101"/>
            <a:ext cx="9716856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19" y="933101"/>
            <a:ext cx="9573961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30" y="780680"/>
            <a:ext cx="9783540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1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1" y="894996"/>
            <a:ext cx="9688277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3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117" y="1825625"/>
            <a:ext cx="7919765" cy="4351338"/>
          </a:xfrm>
        </p:spPr>
      </p:pic>
    </p:spTree>
    <p:extLst>
      <p:ext uri="{BB962C8B-B14F-4D97-AF65-F5344CB8AC3E}">
        <p14:creationId xmlns:p14="http://schemas.microsoft.com/office/powerpoint/2010/main" val="156992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914049"/>
            <a:ext cx="9526329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6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09" y="923575"/>
            <a:ext cx="936438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30" y="904522"/>
            <a:ext cx="9602540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51" y="933101"/>
            <a:ext cx="9297698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4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19" y="894996"/>
            <a:ext cx="957396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1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40" y="923575"/>
            <a:ext cx="9450119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88" y="804496"/>
            <a:ext cx="966922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82" y="904522"/>
            <a:ext cx="9564435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67" y="933101"/>
            <a:ext cx="9612066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6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03" y="918812"/>
            <a:ext cx="962159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7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2" y="365125"/>
            <a:ext cx="11426325" cy="6237962"/>
          </a:xfrm>
        </p:spPr>
      </p:pic>
    </p:spTree>
    <p:extLst>
      <p:ext uri="{BB962C8B-B14F-4D97-AF65-F5344CB8AC3E}">
        <p14:creationId xmlns:p14="http://schemas.microsoft.com/office/powerpoint/2010/main" val="365102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88" y="894996"/>
            <a:ext cx="948822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3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626" y="1109339"/>
            <a:ext cx="6782747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2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63" y="1256997"/>
            <a:ext cx="7878274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0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8" y="0"/>
            <a:ext cx="12003958" cy="6526060"/>
          </a:xfrm>
        </p:spPr>
      </p:pic>
    </p:spTree>
    <p:extLst>
      <p:ext uri="{BB962C8B-B14F-4D97-AF65-F5344CB8AC3E}">
        <p14:creationId xmlns:p14="http://schemas.microsoft.com/office/powerpoint/2010/main" val="250649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61" y="766391"/>
            <a:ext cx="9688277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56" y="823549"/>
            <a:ext cx="940248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177" y="899759"/>
            <a:ext cx="9459645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14" y="914049"/>
            <a:ext cx="9469171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4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11</Words>
  <Application>Microsoft Office PowerPoint</Application>
  <PresentationFormat>Widescreen</PresentationFormat>
  <Paragraphs>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Bowie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Darsana Josyula</dc:creator>
  <cp:lastModifiedBy>Darsana Josyula</cp:lastModifiedBy>
  <cp:revision>8</cp:revision>
  <dcterms:created xsi:type="dcterms:W3CDTF">2019-04-30T20:20:43Z</dcterms:created>
  <dcterms:modified xsi:type="dcterms:W3CDTF">2019-05-01T03:11:48Z</dcterms:modified>
</cp:coreProperties>
</file>